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8"/>
  </p:notesMasterIdLst>
  <p:sldIdLst>
    <p:sldId id="364" r:id="rId2"/>
    <p:sldId id="361" r:id="rId3"/>
    <p:sldId id="362" r:id="rId4"/>
    <p:sldId id="365" r:id="rId5"/>
    <p:sldId id="366" r:id="rId6"/>
    <p:sldId id="367" r:id="rId7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53" d="100"/>
          <a:sy n="153" d="100"/>
        </p:scale>
        <p:origin x="414" y="12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jpeg"/><Relationship Id="rId7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644971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«Мы разные, но мы вместе»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062178"/>
            <a:ext cx="2088232" cy="223224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В рамках проведения Года родных языков и народного единства в РТ,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провели концерт под общим названием </a:t>
            </a:r>
            <a:r>
              <a:rPr lang="ru-RU" sz="16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"Мы </a:t>
            </a:r>
            <a:r>
              <a:rPr lang="ru-RU" sz="16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разные, но мы вместе"</a:t>
            </a:r>
          </a:p>
          <a:p>
            <a:pPr marL="0" indent="0" algn="ctr">
              <a:buNone/>
            </a:pPr>
            <a:endParaRPr lang="ru-RU" sz="14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32" b="13777"/>
          <a:stretch/>
        </p:blipFill>
        <p:spPr>
          <a:xfrm>
            <a:off x="601689" y="993731"/>
            <a:ext cx="2402734" cy="13967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930" y="2155321"/>
            <a:ext cx="2524522" cy="19532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1709" b="24228"/>
          <a:stretch/>
        </p:blipFill>
        <p:spPr>
          <a:xfrm>
            <a:off x="6485930" y="920238"/>
            <a:ext cx="2520280" cy="16221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06" y="2292871"/>
            <a:ext cx="2420888" cy="18156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82"/>
          <a:stretch/>
        </p:blipFill>
        <p:spPr>
          <a:xfrm>
            <a:off x="601689" y="3609950"/>
            <a:ext cx="2395512" cy="14975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/>
          <a:stretch/>
        </p:blipFill>
        <p:spPr>
          <a:xfrm>
            <a:off x="6485930" y="3609950"/>
            <a:ext cx="2520280" cy="14975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9"/>
          <a:stretch/>
        </p:blipFill>
        <p:spPr>
          <a:xfrm>
            <a:off x="3111760" y="2787774"/>
            <a:ext cx="328498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3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Классный час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91880" y="1258643"/>
            <a:ext cx="2088232" cy="223224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B853"/>
                </a:solidFill>
              </a:rPr>
              <a:t>В 6 Б классе был проведен классный час «</a:t>
            </a:r>
            <a:r>
              <a:rPr lang="ru-RU" sz="2000" dirty="0" err="1" smtClean="0">
                <a:solidFill>
                  <a:srgbClr val="00B853"/>
                </a:solidFill>
              </a:rPr>
              <a:t>Батырлыкка</a:t>
            </a:r>
            <a:r>
              <a:rPr lang="ru-RU" sz="2000" dirty="0" smtClean="0">
                <a:solidFill>
                  <a:srgbClr val="00B853"/>
                </a:solidFill>
              </a:rPr>
              <a:t> </a:t>
            </a:r>
            <a:r>
              <a:rPr lang="ru-RU" sz="2000" dirty="0" err="1" smtClean="0">
                <a:solidFill>
                  <a:srgbClr val="00B853"/>
                </a:solidFill>
              </a:rPr>
              <a:t>ти</a:t>
            </a:r>
            <a:r>
              <a:rPr lang="tt-RU" sz="2000" dirty="0" smtClean="0">
                <a:solidFill>
                  <a:srgbClr val="00B853"/>
                </a:solidFill>
              </a:rPr>
              <a:t>ң гомер”, посвященный памяти поэта-художника Г.Сагирова.</a:t>
            </a:r>
          </a:p>
          <a:p>
            <a:pPr marL="0" indent="0" algn="ctr">
              <a:buNone/>
            </a:pPr>
            <a:r>
              <a:rPr lang="tt-RU" sz="2000" dirty="0" smtClean="0">
                <a:solidFill>
                  <a:srgbClr val="00B853"/>
                </a:solidFill>
              </a:rPr>
              <a:t>Учитель: Гиниятуллина Ф.Х.</a:t>
            </a:r>
            <a:endParaRPr lang="ru-RU" sz="20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32536"/>
            <a:ext cx="2736305" cy="21868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94" y="1182278"/>
            <a:ext cx="2849432" cy="21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0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КВН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987574"/>
            <a:ext cx="2088232" cy="23068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1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В рамках проведения Года родных языков и народного единства в РТ,</a:t>
            </a:r>
            <a:endParaRPr lang="ru-RU" sz="11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1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с учащимися 5б и 5в  классов был проведен КВН на тему: «Дружба народов – сила страны</a:t>
            </a:r>
            <a:r>
              <a:rPr lang="tt-RU" sz="11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marL="0" indent="0" algn="ctr">
              <a:buNone/>
            </a:pPr>
            <a:r>
              <a:rPr lang="tt-RU" sz="11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Учителя: Набиуллина Ф.М.</a:t>
            </a:r>
          </a:p>
          <a:p>
            <a:pPr marL="0" indent="0" algn="ctr">
              <a:buNone/>
            </a:pPr>
            <a:r>
              <a:rPr lang="tt-RU" sz="11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Нагуманова И.С.</a:t>
            </a:r>
            <a:endParaRPr lang="ru-RU" sz="11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/>
          <a:stretch/>
        </p:blipFill>
        <p:spPr>
          <a:xfrm rot="5400000">
            <a:off x="1006060" y="2929469"/>
            <a:ext cx="1488148" cy="15395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6" r="15754"/>
          <a:stretch/>
        </p:blipFill>
        <p:spPr>
          <a:xfrm rot="5400000">
            <a:off x="6883087" y="2860575"/>
            <a:ext cx="1586011" cy="17444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4"/>
          <a:stretch/>
        </p:blipFill>
        <p:spPr>
          <a:xfrm>
            <a:off x="3253836" y="2670617"/>
            <a:ext cx="2592000" cy="13665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0" t="5750" r="20645" b="3928"/>
          <a:stretch/>
        </p:blipFill>
        <p:spPr>
          <a:xfrm rot="5400000">
            <a:off x="895901" y="1155497"/>
            <a:ext cx="1704187" cy="13260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4647" r="27161" b="7284"/>
          <a:stretch/>
        </p:blipFill>
        <p:spPr>
          <a:xfrm rot="5400000">
            <a:off x="6793732" y="1045624"/>
            <a:ext cx="1750378" cy="14996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2"/>
          <a:stretch/>
        </p:blipFill>
        <p:spPr>
          <a:xfrm>
            <a:off x="2771800" y="3939902"/>
            <a:ext cx="3624150" cy="11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36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61440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«А, ну – ка, девочки!»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987824" y="877551"/>
            <a:ext cx="2736304" cy="19102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dirty="0">
                <a:solidFill>
                  <a:srgbClr val="00B853"/>
                </a:solidFill>
              </a:rPr>
              <a:t>Приближается первый весенний праздник – 8 Марта или международный женский день. Это праздник всех женщин, девушек, девочек. И сегодня в преддверии этого славного праздника у нас </a:t>
            </a:r>
            <a:r>
              <a:rPr lang="ru-RU" sz="1400" dirty="0" smtClean="0">
                <a:solidFill>
                  <a:srgbClr val="00B853"/>
                </a:solidFill>
              </a:rPr>
              <a:t>в 3 Б классе игровая </a:t>
            </a:r>
            <a:r>
              <a:rPr lang="ru-RU" sz="1400" dirty="0">
                <a:solidFill>
                  <a:srgbClr val="00B853"/>
                </a:solidFill>
              </a:rPr>
              <a:t>программа «А, ну-ка, девочки!». </a:t>
            </a:r>
            <a:r>
              <a:rPr lang="tt-RU" sz="1400" dirty="0" smtClean="0"/>
              <a:t>   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3841"/>
            <a:ext cx="1617340" cy="21609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68" y="2911836"/>
            <a:ext cx="3557768" cy="19956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831895"/>
            <a:ext cx="2370742" cy="31675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3" y="2819875"/>
            <a:ext cx="1631301" cy="217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«</a:t>
            </a:r>
            <a:r>
              <a:rPr lang="ru-RU" sz="2400" dirty="0" err="1" smtClean="0">
                <a:solidFill>
                  <a:srgbClr val="FF0000"/>
                </a:solidFill>
              </a:rPr>
              <a:t>Туган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телем</a:t>
            </a:r>
            <a:r>
              <a:rPr lang="ru-RU" sz="2400" dirty="0">
                <a:solidFill>
                  <a:srgbClr val="FF0000"/>
                </a:solidFill>
              </a:rPr>
              <a:t>-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серле</a:t>
            </a:r>
            <a:r>
              <a:rPr lang="ru-RU" sz="2400" dirty="0" smtClean="0">
                <a:solidFill>
                  <a:srgbClr val="FF0000"/>
                </a:solidFill>
              </a:rPr>
              <a:t> тел»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26" y="1063228"/>
            <a:ext cx="2022725" cy="286117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67" y="1105915"/>
            <a:ext cx="2011959" cy="2845948"/>
          </a:xfrm>
          <a:prstGeom prst="rect">
            <a:avLst/>
          </a:prstGeom>
        </p:spPr>
      </p:pic>
      <p:sp>
        <p:nvSpPr>
          <p:cNvPr id="13" name="AutoShape 2" descr="https://apf.mail.ru/cgi-bin/readmsg?id=16153993871869314073;0;1&amp;exif=1&amp;full=1&amp;x-email=gyzel197373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4" descr="https://apf.mail.ru/cgi-bin/readmsg?id=16153993871869314073;0;1&amp;exif=1&amp;full=1&amp;x-email=gyzel197373%40mail.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59" y="1105914"/>
            <a:ext cx="1952596" cy="2761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068" y="1132435"/>
            <a:ext cx="1933848" cy="273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Конкурс чтецов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91880" y="1059582"/>
            <a:ext cx="2088232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t-RU" sz="2000" dirty="0" smtClean="0"/>
              <a:t>   </a:t>
            </a:r>
            <a:r>
              <a:rPr lang="ru-RU" sz="1400" dirty="0" err="1" smtClean="0">
                <a:solidFill>
                  <a:srgbClr val="00B853"/>
                </a:solidFill>
              </a:rPr>
              <a:t>Набиуллина</a:t>
            </a:r>
            <a:r>
              <a:rPr lang="ru-RU" sz="1400" dirty="0" smtClean="0">
                <a:solidFill>
                  <a:srgbClr val="00B853"/>
                </a:solidFill>
              </a:rPr>
              <a:t> Ф.М.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B853"/>
                </a:solidFill>
              </a:rPr>
              <a:t>с учениками 3 Б класса </a:t>
            </a:r>
            <a:r>
              <a:rPr lang="ru-RU" sz="1400" dirty="0">
                <a:solidFill>
                  <a:srgbClr val="00B853"/>
                </a:solidFill>
              </a:rPr>
              <a:t>организовала конкурс чтецов </a:t>
            </a:r>
            <a:r>
              <a:rPr lang="ru-RU" sz="1400" dirty="0" smtClean="0">
                <a:solidFill>
                  <a:srgbClr val="00B853"/>
                </a:solidFill>
              </a:rPr>
              <a:t>«Тукай в наших сердцах" </a:t>
            </a:r>
            <a:endParaRPr lang="ru-RU" sz="1400" dirty="0">
              <a:solidFill>
                <a:srgbClr val="00B853"/>
              </a:solidFill>
            </a:endParaRP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1" name="Рисунок 10" descr="D:\телфон март\20210310_1406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77" y="526205"/>
            <a:ext cx="1574099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D:\телфон март\20210310_14063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91" y="2625902"/>
            <a:ext cx="1656184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D:\телфон март\20210310_1407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71750"/>
            <a:ext cx="2088232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D:\телфон март\20210310_140842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27" r="17765"/>
          <a:stretch/>
        </p:blipFill>
        <p:spPr bwMode="auto">
          <a:xfrm flipH="1">
            <a:off x="5868144" y="2985942"/>
            <a:ext cx="2593909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081612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3639</TotalTime>
  <Words>193</Words>
  <Application>Microsoft Office PowerPoint</Application>
  <PresentationFormat>Экран (16:9)</PresentationFormat>
  <Paragraphs>32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2_Тема Office</vt:lpstr>
      <vt:lpstr> «Мы разные, но мы вместе» </vt:lpstr>
      <vt:lpstr> Классный час</vt:lpstr>
      <vt:lpstr> КВН</vt:lpstr>
      <vt:lpstr> «А, ну – ка, девочки!»</vt:lpstr>
      <vt:lpstr> «Туган телем- серле тел»</vt:lpstr>
      <vt:lpstr> Конкурс чтецов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441</cp:revision>
  <cp:lastPrinted>2021-02-01T07:48:05Z</cp:lastPrinted>
  <dcterms:created xsi:type="dcterms:W3CDTF">2015-10-13T08:15:21Z</dcterms:created>
  <dcterms:modified xsi:type="dcterms:W3CDTF">2021-03-24T09:40:32Z</dcterms:modified>
</cp:coreProperties>
</file>